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CCDC9-B17A-4360-B5E0-241D18666E7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03C0-E0C1-40A1-B36A-9B7FBDC2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03C0-E0C1-40A1-B36A-9B7FBDC2F1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0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03C0-E0C1-40A1-B36A-9B7FBDC2F1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2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25000">
        <p:cut/>
      </p:transition>
    </mc:Choice>
    <mc:Fallback xmlns="">
      <p:transition advTm="25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«Пальчиковые игры в развитии детей среднего возраста.»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42312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endParaRPr lang="ru-RU" sz="1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endParaRPr lang="ru-RU" sz="1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1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Опыт работы воспитателя </a:t>
            </a:r>
          </a:p>
          <a:p>
            <a:pPr algn="r"/>
            <a:r>
              <a:rPr lang="ru-RU" sz="1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Харсейко</a:t>
            </a:r>
            <a:r>
              <a:rPr lang="ru-RU" sz="1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А.В. 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МБДОУ д\с №30 х Привольный</a:t>
            </a:r>
            <a:endParaRPr lang="ru-RU" sz="1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397">
        <p:cut/>
      </p:transition>
    </mc:Choice>
    <mc:Fallback xmlns="">
      <p:transition advTm="839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1393" y="1064258"/>
            <a:ext cx="5521572" cy="468051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9766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Пальчиковые игры для детей ,развивая мелкую моторику кистей рук, являются отличным средством подготовки руки ребёнка к выполнению разнообразных действий.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Это и рисование, и выполнение различных манипуляций с мелкими предметами, а главное это подготовка рук к письму.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412">
        <p:cut/>
      </p:transition>
    </mc:Choice>
    <mc:Fallback xmlns="">
      <p:transition advTm="1041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Чтобы достичь хороших результатов в своей работе я стараюсь применять разнообразные формы работы с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родителями,такие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как: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4762872" cy="4824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3008313" cy="30572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Родительские собрания на тему «Пальчиковая гимнастика»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126">
        <p:cut/>
      </p:transition>
    </mc:Choice>
    <mc:Fallback xmlns="">
      <p:transition advTm="512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*Консультации для родителей в которых давались рекомендации и советы  о том как правильно научить ребёнка манипулировать предметами, и какие игры  с пальчиками можно  применять дома. *Выпустила памятку у для родителей  «Значение пальчиковой гимнастики для развития  дошкольника», а также мини-картотеку  пальчиковых игр  для родителей.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3906">
            <a:off x="527893" y="3229448"/>
            <a:ext cx="3726190" cy="279856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101">
            <a:off x="4653944" y="2997464"/>
            <a:ext cx="3589147" cy="2976001"/>
          </a:xfrm>
        </p:spPr>
      </p:pic>
    </p:spTree>
    <p:extLst>
      <p:ext uri="{BB962C8B-B14F-4D97-AF65-F5344CB8AC3E}">
        <p14:creationId xmlns:p14="http://schemas.microsoft.com/office/powerpoint/2010/main" val="32972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856">
        <p:cut/>
      </p:transition>
    </mc:Choice>
    <mc:Fallback xmlns="">
      <p:transition advTm="1385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256212" cy="126615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группе ,вместе с детьми ,с удовольствием создаём настольный театр по сказкам….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4904"/>
            <a:ext cx="3826768" cy="3100685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..а затем играем с ним….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0822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650">
        <p:cut/>
      </p:transition>
    </mc:Choice>
    <mc:Fallback xmlns="">
      <p:transition advTm="665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Есть у нас и пальчиковый театр…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806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118">
        <p:cut/>
      </p:transition>
    </mc:Choice>
    <mc:Fallback xmlns="">
      <p:transition advTm="1011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группе есть картотека «Пальчиковые игры»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8" y="1600200"/>
            <a:ext cx="6411144" cy="4525963"/>
          </a:xfrm>
        </p:spPr>
      </p:pic>
    </p:spTree>
    <p:extLst>
      <p:ext uri="{BB962C8B-B14F-4D97-AF65-F5344CB8AC3E}">
        <p14:creationId xmlns:p14="http://schemas.microsoft.com/office/powerpoint/2010/main" val="17719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125">
        <p:cut/>
      </p:transition>
    </mc:Choice>
    <mc:Fallback xmlns="">
      <p:transition advTm="712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Которую мы так же активно используем …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1719" y="1988841"/>
            <a:ext cx="5112567" cy="4104455"/>
          </a:xfrm>
        </p:spPr>
      </p:pic>
    </p:spTree>
    <p:extLst>
      <p:ext uri="{BB962C8B-B14F-4D97-AF65-F5344CB8AC3E}">
        <p14:creationId xmlns:p14="http://schemas.microsoft.com/office/powerpoint/2010/main" val="5302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388">
        <p:cut/>
      </p:transition>
    </mc:Choice>
    <mc:Fallback xmlns="">
      <p:transition advTm="338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«Ловкие пальчики»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3975695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Этот пальчик – мамочка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Этот пальчик – папочка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Этот пальчик – бабушка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Этот пальчик – дедушка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Этот пальчик – я.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Вот и вся моя семья!</a:t>
            </a:r>
          </a:p>
        </p:txBody>
      </p:sp>
    </p:spTree>
    <p:extLst>
      <p:ext uri="{BB962C8B-B14F-4D97-AF65-F5344CB8AC3E}">
        <p14:creationId xmlns:p14="http://schemas.microsoft.com/office/powerpoint/2010/main" val="33682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489">
        <p:cut/>
      </p:transition>
    </mc:Choice>
    <mc:Fallback xmlns="">
      <p:transition advTm="648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050"/>
            <a:ext cx="439248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Раз, два, три, четыре, пять, </a:t>
            </a:r>
            <a:r>
              <a:rPr lang="ru-RU" sz="1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(Пальчики   обеих  рук 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«здороваются», начиная с больших.)</a:t>
            </a:r>
          </a:p>
          <a:p>
            <a:r>
              <a:rPr lang="ru-RU" sz="1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лес идем мы погулять.    </a:t>
            </a:r>
          </a:p>
          <a:p>
            <a:endParaRPr lang="ru-RU" sz="1800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(Обе   руки   «идут» пальцами по столу.)</a:t>
            </a:r>
          </a:p>
          <a:p>
            <a:r>
              <a:rPr lang="ru-RU" sz="1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</a:t>
            </a:r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черникой, </a:t>
            </a:r>
            <a: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</a:t>
            </a:r>
            <a:endParaRPr lang="ru-RU" sz="1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sz="1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(Загибают пальчики, начиная с </a:t>
            </a:r>
            <a:r>
              <a:rPr lang="ru-RU" sz="18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боль¬шого</a:t>
            </a:r>
            <a:r>
              <a:rPr lang="ru-RU" sz="1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.)</a:t>
            </a:r>
          </a:p>
          <a:p>
            <a:endParaRPr lang="ru-RU" sz="1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1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</a:t>
            </a:r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малиной,</a:t>
            </a:r>
          </a:p>
          <a:p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За брусникой,</a:t>
            </a:r>
          </a:p>
          <a:p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За калиной.</a:t>
            </a:r>
          </a:p>
          <a:p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Землянику мы найдем</a:t>
            </a:r>
          </a:p>
          <a:p>
            <a:r>
              <a:rPr lang="ru-RU" sz="1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И братишке отнесем.</a:t>
            </a:r>
          </a:p>
          <a:p>
            <a:endParaRPr lang="ru-RU" sz="1800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1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949">
        <p:cut/>
      </p:transition>
    </mc:Choice>
    <mc:Fallback xmlns="">
      <p:transition advTm="394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3754760" cy="707678"/>
          </a:xfrm>
        </p:spPr>
        <p:txBody>
          <a:bodyPr>
            <a:normAutofit fontScale="90000"/>
          </a:bodyPr>
          <a:lstStyle/>
          <a:p>
            <a:r>
              <a:rPr lang="ru-RU" sz="2800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«ОСЕННИЕ ЛИСТЬЯ»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528391" cy="53614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4258816" cy="561662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Раз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, два, три, четыре, пять,               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(</a:t>
            </a:r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Загибают пальчики, </a:t>
            </a:r>
            <a:r>
              <a:rPr lang="ru-RU" sz="2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начиная                                                                             </a:t>
            </a:r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с большого)                                                                                         </a:t>
            </a:r>
          </a:p>
          <a:p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Будем листья собирать.                    </a:t>
            </a:r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(Сжимают и разжимают кулачки.)</a:t>
            </a:r>
          </a:p>
          <a:p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 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Листья березы,                                  </a:t>
            </a:r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(Загибают пальчики, начиная  </a:t>
            </a:r>
          </a:p>
          <a:p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 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Листья рябины,                                           </a:t>
            </a:r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с большого) </a:t>
            </a:r>
          </a:p>
          <a:p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 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Листики тополя, </a:t>
            </a:r>
          </a:p>
          <a:p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Листья осины,</a:t>
            </a:r>
          </a:p>
          <a:p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Листики дуба мы соберем,</a:t>
            </a:r>
          </a:p>
          <a:p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Маме осенний букет отнесем.            </a:t>
            </a:r>
            <a:r>
              <a:rPr lang="ru-RU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(«Шагают» по столу пальчиками.)</a:t>
            </a:r>
          </a:p>
        </p:txBody>
      </p:sp>
    </p:spTree>
    <p:extLst>
      <p:ext uri="{BB962C8B-B14F-4D97-AF65-F5344CB8AC3E}">
        <p14:creationId xmlns:p14="http://schemas.microsoft.com/office/powerpoint/2010/main" val="40993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374">
        <p:cut/>
      </p:transition>
    </mc:Choice>
    <mc:Fallback xmlns="">
      <p:transition advTm="237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7776864" cy="3556991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Ум ребенка находиться на кончиках его пальцев»  </a:t>
            </a:r>
          </a:p>
          <a:p>
            <a:pPr algn="ctr"/>
            <a:endParaRPr lang="ru-RU" sz="3600" b="1" i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В.А. Сухомлинский</a:t>
            </a:r>
            <a:endParaRPr lang="ru-RU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79">
        <p:cut/>
      </p:transition>
    </mc:Choice>
    <mc:Fallback xmlns="">
      <p:transition advTm="377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Ожидаемый результат</a:t>
            </a:r>
            <a:endParaRPr lang="ru-RU" sz="4000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мелкой моторики у детей </a:t>
            </a:r>
            <a:r>
              <a:rPr lang="ru-RU" sz="36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3600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36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 </a:t>
            </a:r>
            <a:r>
              <a:rPr lang="ru-RU" sz="36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речевых навыков у </a:t>
            </a:r>
            <a:r>
              <a:rPr lang="ru-RU" sz="36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детей</a:t>
            </a:r>
            <a:endParaRPr lang="ru-RU" sz="3600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36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Интеллектуальное развитие детей;</a:t>
            </a:r>
          </a:p>
          <a:p>
            <a:r>
              <a:rPr lang="ru-RU" sz="36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Обогащение родительского опыта в воспитании детей.</a:t>
            </a:r>
          </a:p>
          <a:p>
            <a:endParaRPr lang="ru-RU" sz="3600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2876">
        <p:cut/>
      </p:transition>
    </mc:Choice>
    <mc:Fallback xmlns="">
      <p:transition advTm="1287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50">
        <p:cut/>
      </p:transition>
    </mc:Choice>
    <mc:Fallback xmlns="">
      <p:transition advTm="325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Цель</a:t>
            </a:r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 </a:t>
            </a:r>
            <a:r>
              <a:rPr lang="ru-RU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развить </a:t>
            </a:r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речь детей дошкольного возраста, используя в качестве средства пальчиковые игры.</a:t>
            </a:r>
          </a:p>
        </p:txBody>
      </p:sp>
    </p:spTree>
    <p:extLst>
      <p:ext uri="{BB962C8B-B14F-4D97-AF65-F5344CB8AC3E}">
        <p14:creationId xmlns:p14="http://schemas.microsoft.com/office/powerpoint/2010/main" val="9763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988">
        <p:cut/>
      </p:transition>
    </mc:Choice>
    <mc:Fallback xmlns="">
      <p:transition advTm="398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Задачи :</a:t>
            </a:r>
          </a:p>
          <a:p>
            <a:r>
              <a:rPr lang="ru-RU" sz="40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•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Выявить индивидуальные способности детей в развитии мелкой моторики.</a:t>
            </a:r>
          </a:p>
          <a:p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• Развивать тактильную чувствительность рук детей.</a:t>
            </a:r>
          </a:p>
          <a:p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• Сочетать игры и упражнения для тренировки пальцев с речью детей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Формировать правильное произношение, помогать избавляться от монотонности речи, нормализовать ее темп, снижать психическое напряжение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71">
        <p:cut/>
      </p:transition>
    </mc:Choice>
    <mc:Fallback xmlns="">
      <p:transition advTm="747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Так что же такое пальчиковые игры? Все помнят стишок из детства: «Мы писали, мы писали, наши пальчики устали…». Так учителя проводили физкультминутки на уроках в начальной школе. Этот стишок и есть прообраз пальчиковых игр. По своей сути пальчиковые игры – это массаж и гимнастика для рук, а иногда и для ног. </a:t>
            </a:r>
          </a:p>
          <a:p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9503">
        <p:cut/>
      </p:transition>
    </mc:Choice>
    <mc:Fallback xmlns="">
      <p:transition advTm="1950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Пальчиковые игры и упражнения - уникальное средство для развития речи. Разучивание с использованием «пальчиковой» гимнастики стимулирует развитие мышления, внимания, воображения. Ребёнок лучше запоминает стихотворные тексты, его речь делается точной и выразительной. 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Главная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цель пальчиковых игр – переключение внимания, улучшение координации и мелкой моторики, что напрямую воздействует на умственное развитие ребенка. Кроме того, при повторении стихотворных строк и одновременном движении пальцами у малышей формируется правильное звукопроизношение, умение быстро и четко говорить, совершенствуется память, способность согласовывать движения и речь</a:t>
            </a:r>
          </a:p>
        </p:txBody>
      </p:sp>
    </p:spTree>
    <p:extLst>
      <p:ext uri="{BB962C8B-B14F-4D97-AF65-F5344CB8AC3E}">
        <p14:creationId xmlns:p14="http://schemas.microsoft.com/office/powerpoint/2010/main" val="5272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9725">
        <p:cut/>
      </p:transition>
    </mc:Choice>
    <mc:Fallback xmlns="">
      <p:transition advTm="1972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63326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Влияние воздействия руки на мозг человека было известно очень давно. В головном мозгу речевая область расположена рядом с двигательной областью. Известный исследователь детской речи М. М. Кольцов пишет: «Развитие руки и речи у людей шло параллельно, то есть одновременно. Примерно таков же ход развития речи ребенка».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Обычно ребенок, имеющий высокий уровень развития мелкой моторики руки, умеет логически рассуждать, у него развита память, внимание, связная речь. А слабую руку дошкольника надо развивать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9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477">
        <p:cut/>
      </p:transition>
    </mc:Choice>
    <mc:Fallback xmlns="">
      <p:transition advTm="1847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«Пальчиковые игры» являются очень важной частью работы по развитию мелкой моторики. Игры эти очень эмоциональны, увлекательны. Они способствуют развитию речи, творческой деятельности. «Пальчиковые игры» как бы отображают реальность окружающего мира - предметы, животных, людей, их деятельность, явления природы. В ходе «пальчиковых игр»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6406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47">
        <p:cut/>
      </p:transition>
    </mc:Choice>
    <mc:Fallback xmlns="">
      <p:transition advTm="1804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5486400" cy="11486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Пальчиковые игры» - это инсценировка каких-либо рифмованных историй, сказок при помощи пальцев.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700">
        <p:cut/>
      </p:transition>
    </mc:Choice>
    <mc:Fallback xmlns="">
      <p:transition advTm="77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808</Words>
  <Application>Microsoft Office PowerPoint</Application>
  <PresentationFormat>Экран (4:3)</PresentationFormat>
  <Paragraphs>77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«Пальчиковые игры в развитии детей среднего возраста.»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«Пальчиковые игры» - это инсценировка каких-либо рифмованных историй, сказок при помощи пальцев.</vt:lpstr>
      <vt:lpstr>Презентация PowerPoint</vt:lpstr>
      <vt:lpstr>Чтобы достичь хороших результатов в своей работе я стараюсь применять разнообразные формы работы с родителями,такие как:</vt:lpstr>
      <vt:lpstr>*Консультации для родителей в которых давались рекомендации и советы  о том как правильно научить ребёнка манипулировать предметами, и какие игры  с пальчиками можно  применять дома. *Выпустила памятку у для родителей  «Значение пальчиковой гимнастики для развития  дошкольника», а также мини-картотеку  пальчиковых игр  для родителей.</vt:lpstr>
      <vt:lpstr>Презентация PowerPoint</vt:lpstr>
      <vt:lpstr>Есть у нас и пальчиковый театр… </vt:lpstr>
      <vt:lpstr>В группе есть картотека «Пальчиковые игры»</vt:lpstr>
      <vt:lpstr>Которую мы так же активно используем …</vt:lpstr>
      <vt:lpstr>«Ловкие пальчики»</vt:lpstr>
      <vt:lpstr>Презентация PowerPoint</vt:lpstr>
      <vt:lpstr>«ОСЕННИЕ ЛИСТЬЯ» </vt:lpstr>
      <vt:lpstr>Ожидаемый результат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«Пальчиковые игры в развитии детей среднего возраста.»</dc:title>
  <dc:creator>user</dc:creator>
  <cp:lastModifiedBy>user</cp:lastModifiedBy>
  <cp:revision>22</cp:revision>
  <dcterms:created xsi:type="dcterms:W3CDTF">2017-04-07T10:41:10Z</dcterms:created>
  <dcterms:modified xsi:type="dcterms:W3CDTF">2017-04-11T13:48:30Z</dcterms:modified>
</cp:coreProperties>
</file>